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ensodyne-fi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cha tipográfica de Sensodyne Repara & Protege con presentación, ingredientes, beneficios declarados, uso y advertencia; no reproduce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cha de identificación elaborada con datos de la ficha de marca y del catálogo. No es una fotografía del envase ni un sustituto del instru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ensodyne Repara & Protege en dat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ensodyne Repara & Protege en dat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ensodyne-mecanism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columnas que separan NovaMin, fluoruro y cepillado, con lo que declara la marca y el límite de cad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original de divulgación. No reproduce la tecnología del envase ni promete un resultad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xplicar la fórmul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Empieza por el nombre y el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nsodyne Repara & Protege, pasta dental de 100 g. El nombre completo evita confundirla con la versión Blanque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xplicar la fórmul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Separa los dos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vaMin 5% p/p, fosfosilicato de sodio y calcio, y fluoruro de sodio 0.3152% 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xplicar la fórmul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Atribuye el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arca describe una capa reparadora sobre las zonas sensibles. Di «la marca describe», no «sella el 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xplicar la fórmul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Explica el fluoruro con s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tección diaria contra caries. Una caries ya establecida no se elimina con pasta d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xplicar la fórmul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ierra con uso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pillado dos veces al día. Si el dolor persiste o hay hinchazón, se canaliza a odon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ensodyne-ru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uta de cinco pasos para explicar Sensodyne Repara & Protege: leer la ficha, explicar NovaMin, explicar el fluoruro, leer uso y advertencias, y can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original de apoyo al mostrador. No sustituye la ficha del producto ni la valoración odont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dvertencias textual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dvertencias textual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ensodyne-famil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que compara Repara & Protege de 100 g, Repara & Protege Blanqueador y otras pastas Sensodyne, con el criterio para distingu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aración de presentaciones del catálogo consultado. No declara equivalencia entre fórmulas ni sustituye la lectura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se confunde y cómo se distin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se confunde y cómo se distin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nco preguntas sobre Sensodyne Repara &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Sirve para la sens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arca declara alivio de la sensibilidad con el cepillado dos veces al día. Si el dolor persiste o empeora, corresponde una valoración odontológica; la pasta no identifica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nco preguntas sobre Sensodyne Repara &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Cura una car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l fluoruro ayuda a la protección diaria contra caries, pero una caries ya establecida requiere atención odontológica. La pasta no sustituye una revisión ni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nco preguntas sobre Sensodyne Repara &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ueden usarla ni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dvertencia indica no administrarla a menores de 12 años, a menos que lo recomiende un odontólogo o médico. No se adapta la cantidad ni se recomienda por iniciativ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nco preguntas sobre Sensodyne Repara &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Es igual a la versión Blanque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asume. La marca presenta la Blanqueador como una variante y el catálogo de esa versión declara fórmula optimizada para reparación profunda y ayuda para la blancura. La versión regular también menciona ayuda para la blancura; se comparan nombre completo, contenido y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nco preguntas sobre Sensodyne Repara &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Qué hago si hay hinchazón en la boca o en 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dvertencia indica consultar de inmediato. No se resuelve con pasta dental ni con una recomendación de mostrador: se canaliza l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4jf4BpotrP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ideo oficial y cómo observarlo»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xplicar que la marca declara alivio con el cepillado dos veces al día, aclarar que no identifica la causa y sugerir valoración odontológica si el dolor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rca declara alivio, no cura permanente. La pasta no identifica la causa del dolor; si persiste, corresponde una valoración odont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ágina oficial Sensodyne Repara & Protege: capa reparadora, alivio de la sensibilidad y uso dos vece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eer la advertencia: no administrar a menores de 12 años, a menos que lo recomiende un odontólogo o médico; canalizar la decisión a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dvertencia de la ficha es explícita para menores de 12 años. No se adapta la cantidad ni se recomienda por iniciativa propia; se informa el límite y se can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dvertencia de la ficha de catálogo y de la página de marca: no administrar a menores de 12 años sin recomend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xplicar que la marca presenta la Blanqueador como una variante, que la ficha del catálogo declara fórmula optimizada y ayuda para la blancura, y que se revisa el nombre completo antes de sustit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rca presenta la Blanqueador como variante; la ficha de catálogo de esa versión declara fórmula optimizada para reparación profunda y ayuda para la blancura. La versión regular también menciona ayuda para la blancura en el catálogo; no se declara equivalencia sin revisa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ágina oficial de Sensodyne (variante disponible) y fichas de catálogo de ambas presentaciones, consultadas el 22-oct-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iene NovaMin 5% y fluoruro de sodio 0.3152% → Puedo info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resentación consultada es de 100 g → Puedo info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marca describe una capa reparadora → Puedo info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fluoruro ayuda a la protección diaria contra caries → Puedo info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administrar a menores de 12 años sin recomendación → Debo advert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sustituye la revisión ni la limpieza dental → Debo advert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versión Blanqueador no es equivalente a la regular → Debo advert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e duele un diente desde hace meses, ¿me pongo la pasta? → Debo canaliz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Tengo la cara hinchada → Debo canaliz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0. ¿Esta pasta me quita una caries? → Debo canaliz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ctividad separa información verificable, advertencias textuales y decisiones que exigen valoración odontológica. No evalúa la idoneidad del producto par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NovaMin 5% (fosfosilicato de sodio y calcio) y fluoruro de sodio 0.31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declara NovaMin 5% p/p y fluoruro de sodio 0.3152% p/p. Las otras opciones corresponden a otros productos y no deben mezcl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ágina oficial de Sensodyne Repara & Protege, consultada el 22-oct-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fluoruro ayuda a la protección diaria contra caries, pero una caries establecida requiere atención odontológica. La pasta no sustituye una revisión ni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cha de marca: protección diaria contra caries; la lección separa prevención de tratamiento d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Aclarar que la pasta puede acompañar el cuidado diario, que no identifica la causa y que la sensibilidad persistente requiere valoración odont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ivio declarado no equivale a diagnóstico ni a tratamiento. La sensibilidad persistente se canaliza; la pasta no sustituy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regional de la marca recomienda consultar al odontólogo si los síntomas pers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dvertencia es explícita: menores de 12 años requieren recomendación de odontólogo o médico. No se adapta la cantidad ni se recomienda por iniciativ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cha de catálogo y página de marca de Sensodyne Repara & Protege, consultadas el 22-oct-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s una pasta con NovaMin y fluoruro; la marca declara alivio y protección diaria. No sustituye la revisión dental; si el dolor persiste o hay hinchazón, convien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uesta informa la fórmula, conserva la atribución y canaliza. Las otras prometen curación, interfieren con un tratamiento o inventan una pa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alivio de tratamiento y prohíbe prometer resultados clín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cp-06-sensodyne-repara-proteg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ensodyne Repara & Proteg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ensodyne Repara & Proteg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de repaso · Memoria de Sensody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de repaso · Memoria de Sensody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gredientes de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vaMin 5% y fluoruro de sodio 0.31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scribe NovaM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apa reparadora sobre las zonas sensibles, según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el fluor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tección diaria contra caries; no elimina una caries estable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no debe usarla sin in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nores de 12 años, salvo recomendación de odontólogo o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hay hinchazón en boca o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nalizar de inmediato a valoración; no resolverlo con pasta d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fecha de revisión»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fecha de revisión» (3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gistro de recursos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gistro de recursos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gistro de recursos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gistro de recursos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cp-06-sensodyne-repara-proteg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cp-06-sensodyne-repara-protege"/>
              </a:rPr>
              <a:t><![CDATA[Sensodyne Repara & Protege: alivio con límites]]></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6024" r:id="rId1"/>
    <p:sldLayoutId id="2481736025" r:id="rId2"/>
    <p:sldLayoutId id="2481736026" r:id="rId3"/>
    <p:sldLayoutId id="248173602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8672e3e033e57376e7411f7070446f14a4142580dd3e7dc1.jpg"/>
  <Relationship Id="rId3" Type="http://schemas.openxmlformats.org/officeDocument/2006/relationships/hyperlink" Target="https://farmacia.lumbre.lat/object/fg-cp-06-sensodyne-repara-proteg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ensodyne-ficha2.jpg"/>
  <Relationship Id="rId3" Type="http://schemas.openxmlformats.org/officeDocument/2006/relationships/hyperlink" Target="https://farmacia.lumbre.lat/object/fg-cp-06-sensodyne-repara-protege" TargetMode="External"/>
  <Relationship Id="rId4" Type="http://schemas.openxmlformats.org/officeDocument/2006/relationships/hyperlink" Target="https://farmacia.lumbre.lat/object/fg-cp-06-sensodyne-repara-protege"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ensodyne-mecanismo5.jpg"/>
  <Relationship Id="rId3" Type="http://schemas.openxmlformats.org/officeDocument/2006/relationships/hyperlink" Target="https://farmacia.lumbre.lat/object/fg-cp-06-sensodyne-repara-protege" TargetMode="External"/>
  <Relationship Id="rId4" Type="http://schemas.openxmlformats.org/officeDocument/2006/relationships/hyperlink" Target="https://farmacia.lumbre.lat/object/fg-cp-06-sensodyne-repara-protege"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ensodyne-ruta6.jpg"/>
  <Relationship Id="rId3" Type="http://schemas.openxmlformats.org/officeDocument/2006/relationships/hyperlink" Target="https://farmacia.lumbre.lat/object/fg-cp-06-sensodyne-repara-protege" TargetMode="External"/>
  <Relationship Id="rId4" Type="http://schemas.openxmlformats.org/officeDocument/2006/relationships/hyperlink" Target="https://farmacia.lumbre.lat/object/fg-cp-06-sensodyne-repara-protege"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ensodyne-familia9.jpg"/>
  <Relationship Id="rId3" Type="http://schemas.openxmlformats.org/officeDocument/2006/relationships/hyperlink" Target="https://farmacia.lumbre.lat/object/fg-cp-06-sensodyne-repara-protege" TargetMode="External"/>
  <Relationship Id="rId4" Type="http://schemas.openxmlformats.org/officeDocument/2006/relationships/hyperlink" Target="https://farmacia.lumbre.lat/object/fg-cp-06-sensodyne-repara-protege"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4jf4BpotrPc12.jpg"/>
  <Relationship Id="rId3" Type="http://schemas.openxmlformats.org/officeDocument/2006/relationships/hyperlink" Target="https://farmacia.lumbre.lat/object/fg-cp-06-sensodyne-repara-protege" TargetMode="External"/>
  <Relationship Id="rId4" Type="http://schemas.openxmlformats.org/officeDocument/2006/relationships/hyperlink" Target="https://www.youtube.com/watch?v=4jf4BpotrPc" TargetMode="External"/>
  <Relationship Id="rId5" Type="http://schemas.openxmlformats.org/officeDocument/2006/relationships/hyperlink" Target="https://www.youtube.com/watch?v=4jf4BpotrPc" TargetMode="External"/>
  <Relationship Id="rId6"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hyperlink" Target="https://www.youtube.com/watch?v=4jf4BpotrPc" TargetMode="External"/>
  <Relationship Id="rId4" Type="http://schemas.openxmlformats.org/officeDocument/2006/relationships/hyperlink" Target="https://www.youtube.com/watch?v=4jf4BpotrPc"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hyperlink" Target="https://farmacia.lumbre.lat/object/fg-cp-06-sensodyne-repara-protege"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hyperlink" Target="https://www.sensodyne.com/es-mx/productos/repara-protege.html"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hyperlink" Target="https://www.farmaciasguadalajara.com/higiene-y-belleza/pasta-dentales/sensodyne-repara-%26-protege-pasta-dental-para-dientes-sensibles--100-gr.-1190210.html" TargetMode="External"/>
  <Relationship Id="rId4" Type="http://schemas.openxmlformats.org/officeDocument/2006/relationships/hyperlink" Target="https://www.farmaciasguadalajara.com/higiene-y-belleza/pasta-dentales/sensodyne-repara-%26-protege-blanqueador-pasta-dental-para-dientes-sensibles--100-gr.-1201131.html" TargetMode="External"/>
  <Relationship Id="rId5" Type="http://schemas.openxmlformats.org/officeDocument/2006/relationships/hyperlink" Target="https://www.sensodyne.com.pe/productos/crema-dental/repara-y-protege.html" TargetMode="External"/>
  <Relationship Id="rId6"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hyperlink" Target="https://www.youtube.com/watch?v=4jf4BpotrPc"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cp-06-sensodyne-repara-prote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nsody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g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iv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cp-06-sensodyne-repara-protege"/>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7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identificar Sensodyne Repara & Protege por presentación e ingredientes declarados, explicar qué significa la capa reparadora y la protección anticaries, leer las advertencias y canalizar el dolor o la hinchazón que requieren valoración odontológica.]]></a:t>
            </a:r>
          </a:p>
        </p:txBody>
      </p:sp>
      <p:sp>
        <p:nvSpPr>
          <p:cNvPr id="9" name=""/>
          <p:cNvSpPr txBox="1"/>
          <p:nvPr/>
        </p:nvSpPr>
        <p:spPr>
          <a:xfrm>
            <a:off x="514350" y="3286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producto: identificar Sensodyne Repara & Protege, explicar qué declara su fórmula para la sensibilidad y distinguir el alivio diario del tratamiento dent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nsodyne · pasta dental · sensibilidad dental · NovaMin · fluoruro · SuperFarma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nsodyne Repara & Protege es una de las pastas para dientes sensibles más reconocibles del pasillo de cuidado bucal. La marca la presenta con dos ingredientes: NovaMin, descrito como formador de una capa reparadora sobre las zonas sensibles, y fluoruro de sodio, para la protección diaria contra caries. Es fácil convertir ese alivio en una promesa de cura. Esta lección te enseña a identificar la presentación de 100 g, explicar qué declara la fórmula, leer las advertencias y canalizar el dolor que no ce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Sensodyne Repara & Protege por nombre, presentación de 100 g e ingredientes declarad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describe la marca sobre NovaMin y qué aporta el fluoruro, sin diagnostic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versión regular de la Blanqueador y de otras pastas Sensodyn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uso y las advertencias: dos veces al día, no menores de 12 años sin indicación y consulta ante hinchaz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descr=""/>
          <p:cNvSpPr/>
          <p:nvPr/>
        </p:nvSpPr>
        <p:spPr>
          <a:xfrm>
            <a:off x="514350" y="1866900"/>
            <a:ext cx="8115300" cy="24384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alizar sensibilidad persistente, dolor, sangrado o lesiones a valoración odontológic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demostración]]></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de demostración de Lumbre para Farmacias Guadalajara. No es un curso oficial aprobado por la empresa ni por la marca. El contenido médico está en revisión y no sustituye el instructivo ni la valoración de personal competente. La ficha del catálogo acredita la presencia del producto, no inventario en todas las tien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l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entación de esta lección es Sensodyne Repara & Protege en pasta dental de 100 g. La ficha de marca declara NovaMin al 5% p/p, identificado como fosfosilicato de sodio y calcio, y fluoruro de sodio al 0.3152% p/p. También describe una capa reparadora, alivio de la sensibilidad y protección diaria contra caries. Esos datos describen el producto; no describen a la persona que lo va a usar ni sustituyen una revisión dent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l producto]]></a:t>
            </a:r>
          </a:p>
        </p:txBody>
      </p:sp>
      <p:pic>
        <p:nvPicPr>
          <p:cNvPr id="3" name="" descr="Ficha tipográfica de Sensodyne Repara &amp; Protege con presentación, ingredientes, beneficios declarados, uso y advertencia; no reproduce el envase.">
            <a:hlinkClick r:id="rId3" tooltip="Ficha tipográfica de Sensodyne Repara &amp; Protege con presentación, ingredientes, beneficios declarados, uso y advertencia; no reproduce el envase."/>
          </p:cNvPr>
          <p:cNvPicPr>
            <a:picLocks noChangeAspect="1"/>
          </p:cNvPicPr>
          <p:nvPr>
            <p:ph type="pic"/>
          </p:nvPr>
        </p:nvPicPr>
        <p:blipFill>
          <a:blip r:embed="rId2"/>
          <a:stretch>
            <a:fillRect/>
          </a:stretch>
        </p:blipFill>
        <p:spPr>
          <a:xfrm>
            <a:off x="2714625" y="1257300"/>
            <a:ext cx="3705225"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cha de identificación elaborada con datos de la ficha de marca y del catálogo. No es una fotografía del envase ni un sustituto del instructiv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cp-06-sensodyne-repara-protege"/>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odyne Repara & Protege en datos verifica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305050"/>
                <a:gridCol w="581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clara la 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y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odyne Repara & Prote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ción consul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ta dental de 10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dientes decl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vaMin 5% p/p (fosfosilicato de sodio y calcio) y fluoruro de sodio 0.3152% 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eficio decl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 reparadora y alivio de la sen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 diaria contra car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odyne Repara & Protege en datos verifica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2305050"/>
                <a:gridCol w="581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clara la 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pillado dos vece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ver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dministrar a menores de 12 años, a menos que lo recomiende un odontólogo o mé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sanitario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33C2012 SSA, según la página oficial de Sensodyne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l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acredita presencia, no inventari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producto aparezca en el catálogo consultado significa que la tienda lo ofrece en su surtido. No significa que haya existencia en todas las sucursales ni que el precio se mantenga. Esas condiciones cambian y no forman parte de esta lec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aMin y fluoruro: qué declara la mar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marca describe NovaMin como fosfosilicato de sodio y calcio al 5%, un ingrediente que forma una capa reparadora sobre las zonas sensibles con el cepillado diario. El fluoruro de sodio al 0.3152% se asocia a la protección contra caries. Son afirmaciones de la marca sobre el producto. La explicación de mostrador debe conservar esa atribución: la pasta ayuda a aliviar y a proteger, pero no identifica la causa del dolor ni sustituye una revisión den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aMin y fluoruro: qué declara la marca]]></a:t>
            </a:r>
          </a:p>
        </p:txBody>
      </p:sp>
      <p:pic>
        <p:nvPicPr>
          <p:cNvPr id="3" name="" descr="Tres columnas que separan NovaMin, fluoruro y cepillado, con lo que declara la marca y el límite de cada afirmación.">
            <a:hlinkClick r:id="rId3" tooltip="Tres columnas que separan NovaMin, fluoruro y cepillado, con lo que declara la marca y el límite de cada afirmación."/>
          </p:cNvPr>
          <p:cNvPicPr>
            <a:picLocks noChangeAspect="1"/>
          </p:cNvPicPr>
          <p:nvPr>
            <p:ph type="pic"/>
          </p:nvPr>
        </p:nvPicPr>
        <p:blipFill>
          <a:blip r:embed="rId2"/>
          <a:stretch>
            <a:fillRect/>
          </a:stretch>
        </p:blipFill>
        <p:spPr>
          <a:xfrm>
            <a:off x="1847850" y="1257300"/>
            <a:ext cx="544830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original de divulgación. No reproduce la tecnología del envase ni promete un resultado clín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cp-06-sensodyne-repara-protege"/>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vaMin y fluoruro: qué declara la marca · Cómo explicar la fórmula sin diagnostica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el nombre y el conteni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nsodyne Repara & Protege, pasta dental de 100 g. El nombre completo evita confundirla con la versión Blanquead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vaMin y fluoruro: qué declara la marca · Cómo explicar la fórmula sin diagnostica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s dos ingredient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vaMin 5% p/p, fosfosilicato de sodio y calcio, y fluoruro de sodio 0.3152% p/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vaMin y fluoruro: qué declara la marca · Cómo explicar la fórmula sin diagnostica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tribuye el mecanism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rca describe una capa reparadora sobre las zonas sensibles. Di «la marca describe», no «sella el d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vaMin y fluoruro: qué declara la marca · Cómo explicar la fórmula sin diagnostica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fluoruro con su alcan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cción diaria contra caries. Una caries ya establecida no se elimina con pasta dent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vaMin y fluoruro: qué declara la marca · Cómo explicar la fórmula sin diagnostica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uso y límit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pillado dos veces al día. Si el dolor persiste o hay hinchazón, se canaliza a odontologí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aMin y fluoruro: qué declara la marca]]></a:t>
            </a:r>
          </a:p>
        </p:txBody>
      </p:sp>
      <p:pic>
        <p:nvPicPr>
          <p:cNvPr id="3" name="" descr="Ruta de cinco pasos para explicar Sensodyne Repara &amp; Protege: leer la ficha, explicar NovaMin, explicar el fluoruro, leer uso y advertencias, y canalizar.">
            <a:hlinkClick r:id="rId3" tooltip="Ruta de cinco pasos para explicar Sensodyne Repara &amp; Protege: leer la ficha, explicar NovaMin, explicar el fluoruro, leer uso y advertencias, y canalizar."/>
          </p:cNvPr>
          <p:cNvPicPr>
            <a:picLocks noChangeAspect="1"/>
          </p:cNvPicPr>
          <p:nvPr>
            <p:ph type="pic"/>
          </p:nvPr>
        </p:nvPicPr>
        <p:blipFill>
          <a:blip r:embed="rId2"/>
          <a:stretch>
            <a:fillRect/>
          </a:stretch>
        </p:blipFill>
        <p:spPr>
          <a:xfrm>
            <a:off x="2114550" y="1257300"/>
            <a:ext cx="4905375"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original de apoyo al mostrador. No sustituye la ficha del producto ni la valoración odontológ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cp-06-sensodyne-repara-protege"/>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y qué advierte l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completa de Farmacias Guadalajara indica cepillar los dientes dos veces al día y no más de tres, evitar la ingestión y escupir después del cepillado. Son pautas generales del producto, no un diagnóstico ni una dosis para una persona concreta. En el mostrador se leen tal como están; no se adaptan a la edad, al peso ni a una molestia específic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vertencias textuales de l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076450"/>
                <a:gridCol w="6038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dvert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mplica en most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pil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veces al día y no más de t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el producto y escupir después del cepil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rr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entes sen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n indicar un problema serio que requiere supervisión odontológ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os síntomas no desaparecen en las primeras cuatro semanas, interrumpir el uso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vertencias textuales de l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76450"/>
                <a:gridCol w="6038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dvert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mplica en most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res de 12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dministrar sin recomendación de un odontólogo o mé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en boca o 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l odontólogo o médico lo antes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la tapa, no usar si el sello está roto y conservar por debajo de 30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y qué advierte l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ivio no es diagnóstic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asta puede acompañar el cuidado diario de una dentadura sensible, pero no explica por qué duele ni sustituye la revisión odontológica. No se administra a menores de 12 años sin recomendación de un odontólogo o médico. Si hay hinchazón en la boca o en la cara, irritación o el dolor persiste, se suspende la explicación comercial y se canaliza la valor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confunde con otras present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smo pasillo conviven la versión regular, la Blanqueador y otras pastas de la marca. Comparten nombre y algunos ingredientes, pero no son intercambiables a simple vista. La ficha oficial de la marca presenta la Blanqueador como una variante disponible y no detalla sus diferencias; la ficha del catálogo de esa variante declara una fórmula optimizada para reparación profunda y ayuda para recuperar la blancura. La ficha del catálogo de la versión regular también menciona ayuda para recuperar la blancura, así que el blanqueamiento no basta para distinguirlas: la diferencia segura está en el nombre completo y la etique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confunde con otras presentaciones]]></a:t>
            </a:r>
          </a:p>
        </p:txBody>
      </p:sp>
      <p:pic>
        <p:nvPicPr>
          <p:cNvPr id="3" name="" descr="Matriz que compara Repara &amp; Protege de 100 g, Repara &amp; Protege Blanqueador y otras pastas Sensodyne, con el criterio para distinguirlas.">
            <a:hlinkClick r:id="rId3" tooltip="Matriz que compara Repara &amp; Protege de 100 g, Repara &amp; Protege Blanqueador y otras pastas Sensodyne, con el criterio para distinguirlas."/>
          </p:cNvPr>
          <p:cNvPicPr>
            <a:picLocks noChangeAspect="1"/>
          </p:cNvPicPr>
          <p:nvPr>
            <p:ph type="pic"/>
          </p:nvPr>
        </p:nvPicPr>
        <p:blipFill>
          <a:blip r:embed="rId2"/>
          <a:stretch>
            <a:fillRect/>
          </a:stretch>
        </p:blipFill>
        <p:spPr>
          <a:xfrm>
            <a:off x="1266825" y="1257300"/>
            <a:ext cx="66103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mparación de presentaciones del catálogo consultado. No declara equivalencia entre fórmulas ni sustituye la lectura de la etiqu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cp-06-sensodyne-repara-protege"/>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nfunde y cómo se distingu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295525"/>
                <a:gridCol w="581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disting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 & Protege con Repara & Protege Blanque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el nombre completo y la etiqueta. La marca presenta la Blanqueador como variante; el catálogo de esa versión declara fórmula optimizada para reparación profunda y ayuda para la blancura. La versión regular también menciona ayuda para la blancura en 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ta de 100 g con otras t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el contenido neto. La presentación consultada es de 100 g; hay otros formatos en 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nfunde y cómo se distingu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295525"/>
                <a:gridCol w="581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disting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 & Protege con otras líneas Sensody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la fórmula y el beneficio declarado. No se asume equivalencia entre líneas de la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ta para sensibilidad con tratamiento d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la función. La pasta acompaña el cuidado diario; no trata la causa ni sustituye un procedimiento odontológ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iario con uso solo cuando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la indicación. La ficha pide cepillado dos veces al día, no un uso únicamente en cri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s frecuentes en el mostrador · Cinco preguntas sobre Sensodyne Repara & Proteg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para la sensibil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rca declara alivio de la sensibilidad con el cepillado dos veces al día. Si el dolor persiste o empeora, corresponde una valoración odontológica; la pasta no identifica la cau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s frecuentes en el mostrador · Cinco preguntas sobre Sensodyne Repara & Proteg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ra una cari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l fluoruro ayuda a la protección diaria contra caries, pero una caries ya establecida requiere atención odontológica. La pasta no sustituye una revisión ni un tratamie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s frecuentes en el mostrador · Cinco preguntas sobre Sensodyne Repara & Proteg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den usarla niñ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vertencia indica no administrarla a menores de 12 años, a menos que lo recomiende un odontólogo o médico. No se adapta la cantidad ni se recomienda por iniciativa prop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s frecuentes en el mostrador · Cinco preguntas sobre Sensodyne Repara & Proteg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 igual a la versión Blanqueado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sume. La marca presenta la Blanqueador como una variante y el catálogo de esa versión declara fórmula optimizada para reparación profunda y ayuda para la blancura. La versión regular también menciona ayuda para la blancura; se comparan nombre completo, contenido y etique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s frecuentes en el mostrador · Cinco preguntas sobre Sensodyne Repara & Proteg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go si hay hinchazón en la boca o en la ca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vertencia indica consultar de inmediato. No se resuelve con pasta dental ni con una recomendación de mostrador: se canaliza la valo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deo oficial y cómo observar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nal oficial Sensodyne MX publicó un video de 6 segundos sobre la protección diaria contra la sensibilidad dental. Se reprodujo durante la verificación del 22 de octubre de 2026 y su descripción indica que la sensibilidad dental debe atenderse y que Sensodyne brinda protección diaria. El video no desarrolla la frecuencia del cepillado ni los límites de uso; por eso la pregunta de observación pide contrastarlo con la fic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deo oficial y cómo observar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rotección diaria contra la sensibilidad dental · video oficial de Sensodyne MX]]></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urso oficial insertado desde YouTube. Reproducción y descripción verificadas el 22-oct-2026; no se descargó ni realojó.]]></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deo oficial y cómo observar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ara observar el vide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entras lo ves, identifica qué promete el video y qué no aclara: frecuencia del cepillado, advertencias y necesidad de revisión odontológica. Si no está disponible, usa la ficha completa enlazada al final y responde con su tex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youtube.com/watch?v=4jf4BpotrPc"/>
              </a:rPr>
              <a:t><![CDATA[Ver el video en YouTube · protección diaria contra la sensibilidad]]></a:t>
            </a:r>
          </a:p>
        </p:txBody>
      </p:sp>
      <p:sp>
        <p:nvSpPr>
          <p:cNvPr id="12" name=""/>
          <p:cNvSpPr txBox="1"/>
          <p:nvPr/>
        </p:nvSpPr>
        <p:spPr>
          <a:xfrm>
            <a:off x="514350" y="33242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si la inserción no está disponible. Canal oficial Sensodyne MX; no se descargó ni realojó el video.]]></a:t>
            </a:r>
          </a:p>
        </p:txBody>
      </p:sp>
      <p:sp>
        <p:nvSpPr>
          <p:cNvPr id="13" name=""/>
          <p:cNvSpPr txBox="1"/>
          <p:nvPr/>
        </p:nvSpPr>
        <p:spPr>
          <a:xfrm>
            <a:off x="514350" y="39528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youtube.com/watch?v=4jf4BpotrPc"/>
              </a:rPr>
              <a:t><![CDATA[Ver el video en YouTube · protección diaria contra la sensibilid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deo oficial y cómo observar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si la inserción no está disponible. Canal oficial Sensodyne MX; no se descargó ni realojó el vide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situaciones de aten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con sensibilidad pregunta si la pasta «le va a quitar el dolor para siempre». ¿Cuál es la respuesta más segura?]]></a:t>
            </a:r>
          </a:p>
        </p:txBody>
      </p:sp>
      <p:sp>
        <p:nvSpPr>
          <p:cNvPr id="9" name=""/>
          <p:cNvSpPr txBox="1"/>
          <p:nvPr/>
        </p:nvSpPr>
        <p:spPr>
          <a:xfrm>
            <a:off x="666750" y="23241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 que la marca declara alivio con el cepillado dos veces al día, aclarar que no identifica la causa y sugerir valoración odontológica si el dolor persiste.]]></a:t>
            </a:r>
          </a:p>
        </p:txBody>
      </p:sp>
      <p:sp>
        <p:nvSpPr>
          <p:cNvPr id="10" name=""/>
          <p:cNvSpPr txBox="1"/>
          <p:nvPr/>
        </p:nvSpPr>
        <p:spPr>
          <a:xfrm>
            <a:off x="666750" y="3324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segurarle que con la pasta el dolor desaparecerá para siempr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suspenda su revisión dental porque la pasta ya lo resuel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le una cantidad según su e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situaciones de aten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dre pide la pasta para su hijo de 8 años porque «tiene los dientes sensibles». ¿Qué corresponde responder?]]></a:t>
            </a:r>
          </a:p>
        </p:txBody>
      </p:sp>
      <p:sp>
        <p:nvSpPr>
          <p:cNvPr id="9" name=""/>
          <p:cNvSpPr txBox="1"/>
          <p:nvPr/>
        </p:nvSpPr>
        <p:spPr>
          <a:xfrm>
            <a:off x="666750" y="23241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la advertencia: no administrar a menores de 12 años, a menos que lo recomiende un odontólogo o médico; canalizar la decisión al profesional.]]></a:t>
            </a:r>
          </a:p>
        </p:txBody>
      </p:sp>
      <p:sp>
        <p:nvSpPr>
          <p:cNvPr id="10" name=""/>
          <p:cNvSpPr txBox="1"/>
          <p:nvPr/>
        </p:nvSpPr>
        <p:spPr>
          <a:xfrm>
            <a:off x="666750" y="3324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le que use la pasta todos los días sin consultar.]]></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mendarle la mitad de la cantidad de un adult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dicarle que la use solo cuando el niño sienta dol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situaciones de aten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compara Repara & Protege con Repara & Protege Blanqueador y pregunta si «son lo mismo». ¿Qué corresponde responder?]]></a:t>
            </a:r>
          </a:p>
        </p:txBody>
      </p:sp>
      <p:sp>
        <p:nvSpPr>
          <p:cNvPr id="9" name=""/>
          <p:cNvSpPr txBox="1"/>
          <p:nvPr/>
        </p:nvSpPr>
        <p:spPr>
          <a:xfrm>
            <a:off x="666750" y="264795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 que la marca presenta la Blanqueador como una variante, que la ficha del catálogo declara fórmula optimizada y ayuda para la blancura, y que se revisa el nombre completo antes de sustituir.]]></a:t>
            </a:r>
          </a:p>
        </p:txBody>
      </p:sp>
      <p:sp>
        <p:nvSpPr>
          <p:cNvPr id="10" name=""/>
          <p:cNvSpPr txBox="1"/>
          <p:nvPr/>
        </p:nvSpPr>
        <p:spPr>
          <a:xfrm>
            <a:off x="666750" y="39719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 que sí, porque son de la misma mar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mendarle la Blanqueador porque «blanquea y repara a la vez».]]></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dicarle que alterne una y otra sin revisar la etique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ctividad: clasifica lo que puedes afirm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puedes informar, lo que debes advertir o lo que debe canalizars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do informarl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bo advertirl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bo canalizarl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iene NovaMin 5% y fluoruro de sodio 0.3152%]]></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resentación consultada es de 100 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marca describe una capa reparado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fluoruro ayuda a la protección diaria contra cari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administrar a menores de 12 años sin recomendac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sustituye la revisión ni la limpieza dent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versión Blanqueador no es equivalente a la regular]]></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e duele un diente desde hace meses, ¿me pongo la past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Tengo la cara hinchada]]></a:t>
            </a:r>
          </a:p>
        </p:txBody>
      </p:sp>
      <p:sp>
        <p:nvSpPr>
          <p:cNvPr id="14" name=""/>
          <p:cNvSpPr txBox="1"/>
          <p:nvPr/>
        </p:nvSpPr>
        <p:spPr>
          <a:xfrm>
            <a:off x="514350" y="3752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Esta pasta me quita una caries?]]></a:t>
            </a:r>
          </a:p>
        </p:txBody>
      </p:sp>
      <p:sp>
        <p:nvSpPr>
          <p:cNvPr id="15"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valu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ingredientes declara la ficha de Sensodyne Repara & Proteg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vaMin 5% (fosfosilicato de sodio y calcio) y fluoruro de sodio 0.3152%]]></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ceramidas esenciales y ácido hialurónic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clofenaco y mento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cetamol y cafeí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valu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nsodyne Repara & Protege elimina una caries ya estableci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valu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n sensibilidad persistente pregunta si la pasta sustituye su visita al odontólogo. ¿Qué corresponde?]]></a:t>
            </a:r>
          </a:p>
        </p:txBody>
      </p:sp>
      <p:sp>
        <p:nvSpPr>
          <p:cNvPr id="9" name=""/>
          <p:cNvSpPr txBox="1"/>
          <p:nvPr/>
        </p:nvSpPr>
        <p:spPr>
          <a:xfrm>
            <a:off x="666750" y="23241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larar que la pasta puede acompañar el cuidado diario, que no identifica la causa y que la sensibilidad persistente requiere valoración odontológica.]]></a:t>
            </a:r>
          </a:p>
        </p:txBody>
      </p:sp>
      <p:sp>
        <p:nvSpPr>
          <p:cNvPr id="10" name=""/>
          <p:cNvSpPr txBox="1"/>
          <p:nvPr/>
        </p:nvSpPr>
        <p:spPr>
          <a:xfrm>
            <a:off x="666750" y="3324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le que sí, porque la marca habla de alivio.]]></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mendarle que suspenda la revisión y use la past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dicarle que aplique más pasta para compens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valua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dvertencia indica no administrar el producto a menores de ___ años, a menos que lo recomiende un odontólogo o médic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valu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respuestas respeta la función del mostrador?]]></a:t>
            </a:r>
          </a:p>
        </p:txBody>
      </p:sp>
      <p:sp>
        <p:nvSpPr>
          <p:cNvPr id="9" name=""/>
          <p:cNvSpPr txBox="1"/>
          <p:nvPr/>
        </p:nvSpPr>
        <p:spPr>
          <a:xfrm>
            <a:off x="666750" y="19907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pasta con NovaMin y fluoruro; la marca declara alivio y protección diaria. No sustituye la revisión dental; si el dolor persiste o hay hinchazón, conviene valoración».]]></a:t>
            </a:r>
          </a:p>
        </p:txBody>
      </p:sp>
      <p:sp>
        <p:nvSpPr>
          <p:cNvPr id="10" name=""/>
          <p:cNvSpPr txBox="1"/>
          <p:nvPr/>
        </p:nvSpPr>
        <p:spPr>
          <a:xfrm>
            <a:off x="666750" y="3000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sta pasta el dolor desaparece para siempre».]]></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penda su tratamiento dental y use solo esta pasta».]]></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óngase más pasta; entre más, más repa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cp-06-ex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cp-06-ex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cp-06-ex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cp-06-ex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cp-06-ex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xplicas el alivio de la sensibilidad sin convertirlo en un diagnóstico.]]></a:t>
            </a:r>
          </a:p>
        </p:txBody>
      </p:sp>
      <p:sp>
        <p:nvSpPr>
          <p:cNvPr id="8" name=""/>
          <p:cNvSpPr txBox="1"/>
          <p:nvPr/>
        </p:nvSpPr>
        <p:spPr>
          <a:xfrm>
            <a:off x="514350" y="1905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ficha, la sección «Alivio no es diagnóstico» y las tres situaciones antes de continu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odyne Repara & Protege en el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924300"/>
                <a:gridCol w="219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te pregunta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d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hag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vaMin 5% y fluoruro de sodio 0.3152%, segú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 ingredientes o porcent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é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rca declara capa reparadora, alivio de la sensibilidad y protección diaria contra car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que cura una caries o un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pillado dos veces al día y no más de tres; evitar la in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una dosis o adaptarla a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odyne Repara & Protege en el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924300"/>
                <a:gridCol w="219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te pregunta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d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hag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s igual a la Blanque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sume; la marca la presenta como variante y la etiqueta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r equivalencia sin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no debe us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res de 12 años, salvo recomendación de odontólogo o mé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rla por iniciativa propia a un ni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hinchazón o dolor per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de inmediato y canalizar l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verlo con una recomendación de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de repaso · Memoria de Sensody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48025"/>
                <a:gridCol w="4867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odyne Repara & Prote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ta dental de 10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va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sfosilicato de sodio y calcio al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uoruro de so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3152%; protección anticar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pillado dos vece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la revisión d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de repaso · Memoria de Sensodyn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cp-06-sensodyne-repara-protege"/>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de repaso · Tarjetas de mostrador · Sensodyn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gredientes decla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de repaso · Tarjetas de mostrador · Sensodyn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vaMin 5% y fluoruro de sodio 0.315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de repaso · Tarjetas de mostrador · Sensodyn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scribe NovaMi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de repaso · Tarjetas de mostrador · Sensodyn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apa reparadora sobre las zonas sensibles, según la mar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de repaso · Tarjetas de mostrador · Sensodyn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el fluorur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de repaso · Tarjetas de mostrador · Sensodyn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tección diaria contra caries; no elimina una caries estableci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de repaso · Tarjetas de mostrador · Sensodyn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no debe usarla sin indic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de repaso · Tarjetas de mostrador · Sensodyn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nores de 12 años, salvo recomendación de odontólogo o médic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de repaso · Tarjetas de mostrador · Sensodyn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hay hinchazón en boca o ca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de repaso · Tarjetas de mostrador · Sensodyn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nalizar de inmediato a valoración; no resolverlo con pasta dent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fecha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 el 22 de octubre de 2026. La ficha completa de Farmacias Guadalajara se usó para acreditar la presencia en catálogo, la presentación de 100 g, el uso y las advertencias textuales; la página de marca, para ingredientes y beneficios; la ficha regional, como contraste de advertencias. El video se reprodujo y se consultó su descripción. No se descargaron ni realojaron recursos de terceros.]]></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sensodyne.com/es-mx/productos/repara-protege.html"/>
              </a:rPr>
              <a:t><![CDATA[Sensodyne Repara & Protege · ficha oficial]]></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da el 22-oct-2026. NovaMin, fluoruro de sodio, beneficios declarados, presentación de la variante Blanqueador y registro sanitario 3233C2012 S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fecha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farmaciasguadalajara.com/higiene-y-belleza/pasta-dentales/sensodyne-repara-%26-protege-pasta-dental-para-dientes-sensibles--100-gr.-1190210.html"/>
              </a:rPr>
              <a:t><![CDATA[Sensodyne Repara & Protege 100 g · ficha de catálog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da completa el 22-oct-2026. Acredita presencia, presentación, uso y advertencias; no inventario ni precio.]]></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farmaciasguadalajara.com/higiene-y-belleza/pasta-dentales/sensodyne-repara-%26-protege-blanqueador-pasta-dental-para-dientes-sensibles--100-gr.-1201131.html"/>
              </a:rPr>
              <a:t><![CDATA[Sensodyne Repara & Protege Blanqueador 100 g · ficha de catálogo]]></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da completa el 22-oct-2026. Declara fórmula optimizada para reparación profunda y ayuda para recuperar la blancura.]]></a:t>
            </a:r>
          </a:p>
        </p:txBody>
      </p:sp>
      <p:sp>
        <p:nvSpPr>
          <p:cNvPr id="11" name=""/>
          <p:cNvSpPr txBox="1"/>
          <p:nvPr/>
        </p:nvSpPr>
        <p:spPr>
          <a:xfrm>
            <a:off x="514350" y="3219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sensodyne.com.pe/productos/crema-dental/repara-y-protege.html"/>
              </a:rPr>
              <a:t><![CDATA[Sensodyne Repara & Protege · ficha regional con advertencias completas]]></a:t>
            </a:r>
          </a:p>
        </p:txBody>
      </p:sp>
      <p:sp>
        <p:nvSpPr>
          <p:cNvPr id="12" name=""/>
          <p:cNvSpPr txBox="1"/>
          <p:nvPr/>
        </p:nvSpPr>
        <p:spPr>
          <a:xfrm>
            <a:off x="514350" y="39052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da el 22-oct-2026. Referencia de advertencias sobre irritación, ingestión, menores de 12 años y persistencia de síntomas; puede variar por paí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fecha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youtube.com/watch?v=4jf4BpotrPc"/>
              </a:rPr>
              <a:t><![CDATA[Ver el video en YouTube · protección diaria contra la sensibilida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si la inserción no está disponible. Canal oficial Sensodyne MX; no se descargó ni realojó el vide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de recursos de est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2000250"/>
                <a:gridCol w="2657475"/>
                <a:gridCol w="1800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r o ent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ones de uso conocid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guras de l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aboración propia (Lu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ramas y fichas tipográficas originales; sin envases ni logoti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Farmacias Guadalaj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rmacias Guadalaj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lace al catálogo público; acredita presencia, no inv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da completa 22-oct-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de recursos de est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657350"/>
                <a:gridCol w="2000250"/>
                <a:gridCol w="2657475"/>
                <a:gridCol w="1800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r o ent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ones de uso conocid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gina oficial de Sensodyne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odyne M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lace oficial; no se reproduce su contenido ni sus imág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da 22-oct-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regional de Sensody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ody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advertencias completas; condiciones pueden variar por paí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da 22-oct-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de recursos de est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657350"/>
                <a:gridCol w="2000250"/>
                <a:gridCol w="2657475"/>
                <a:gridCol w="1800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r o ent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ones de uso conocid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eo oficial de YouTu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odyne M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ertado mediante el reproductor de YouTube; no se descargó ni realoj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oducido 22-oct-2026; descripción consul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de recursos de est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2000250"/>
                <a:gridCol w="2657475"/>
                <a:gridCol w="1800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r o ent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ones de uso conocid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grafía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tegrada: sin autorización. Se ofrece enlace oficial y figuras originales sin reproducir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elto por alternativa permi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fecha de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cp-06-sensodyne-repara-protege"/>
              </a:rPr>
              <a:t><![CDATA[Sensodyne Repara & Protege: alivio con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endientes de revisión]]></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grafía oficial: no integrada por falta de autorización; se sustituyó con el enlace oficial y figuras originales, conforme a la regla de no reproducir el envase. Las advertencias sobre irritación, ingestión, menores de 12 años y persistencia de síntomas deben validarse con odontología antes de su uso con empleados. La variante Blanqueador debe revisarse contra la etiqueta física de la tienda antes de usarla en la formación.]]></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2026-10-23T01:42:31Z</dcterms:created>
  <dcterms:modified xsi:type="dcterms:W3CDTF">2026-10-23T01:42:31Z</dcterms:modified>
  <dc:title>Sensodyne Repara &amp; Protege: alivio con límites</dc:title>
  <dc:description>Presentación editable del OA «Sensodyne Repara &amp; Protege: alivio con límites». Enlace: https://farmacia.lumbre.lat/object/fg-cp-06-sensodyne-repara-protege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